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29" r:id="rId3"/>
    <p:sldId id="330" r:id="rId4"/>
    <p:sldId id="335" r:id="rId5"/>
    <p:sldId id="332" r:id="rId6"/>
    <p:sldId id="334" r:id="rId7"/>
    <p:sldId id="333" r:id="rId8"/>
    <p:sldId id="336" r:id="rId9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1" autoAdjust="0"/>
    <p:restoredTop sz="52457" autoAdjust="0"/>
  </p:normalViewPr>
  <p:slideViewPr>
    <p:cSldViewPr>
      <p:cViewPr varScale="1">
        <p:scale>
          <a:sx n="33" d="100"/>
          <a:sy n="33" d="100"/>
        </p:scale>
        <p:origin x="2076" y="2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5/10/2019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3030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0300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3636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1780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5130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1306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291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/>
              <a:t>Sow into your “increase” / Sow for your “increase”</a:t>
            </a:r>
            <a:br>
              <a:rPr lang="en-AU" sz="2800" dirty="0"/>
            </a:br>
            <a:r>
              <a:rPr lang="ja-JP" altLang="en-US" sz="2800" dirty="0"/>
              <a:t>在你的“增加”裡撒種 </a:t>
            </a:r>
            <a:r>
              <a:rPr lang="en-US" altLang="ja-JP" sz="2800" dirty="0"/>
              <a:t>/ </a:t>
            </a:r>
            <a:r>
              <a:rPr lang="ja-JP" altLang="en-US" sz="2800" dirty="0"/>
              <a:t>為你的“增加”而撒種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1 Cor </a:t>
            </a:r>
            <a:r>
              <a:rPr lang="zh-TW" altLang="en-US" dirty="0"/>
              <a:t>歌 林 多 前 書 </a:t>
            </a:r>
            <a:r>
              <a:rPr lang="en-US" altLang="zh-TW" dirty="0"/>
              <a:t>3:6-8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06/10/19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F72F-A043-48DA-8BB4-CCCFC89F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Cor </a:t>
            </a:r>
            <a:r>
              <a:rPr lang="ja-JP" altLang="en-US" dirty="0"/>
              <a:t>歌 林 多 前 書 </a:t>
            </a:r>
            <a:r>
              <a:rPr lang="en-US" altLang="ja-JP" dirty="0"/>
              <a:t>3:6-8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3B0F9-A5FF-44C1-8E78-8C88862CC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93023"/>
            <a:ext cx="4680520" cy="531629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800" baseline="30000" dirty="0"/>
              <a:t>6</a:t>
            </a:r>
            <a:r>
              <a:rPr lang="en-AU" sz="2800" dirty="0"/>
              <a:t> I </a:t>
            </a:r>
            <a:r>
              <a:rPr lang="en-AU" sz="2800" u="sng" dirty="0"/>
              <a:t>planted</a:t>
            </a:r>
            <a:r>
              <a:rPr lang="en-AU" sz="2800" dirty="0"/>
              <a:t>, Apollos </a:t>
            </a:r>
            <a:r>
              <a:rPr lang="en-AU" sz="2800" u="sng" dirty="0"/>
              <a:t>watered</a:t>
            </a:r>
            <a:r>
              <a:rPr lang="en-AU" sz="2800" dirty="0"/>
              <a:t>, but God gave the </a:t>
            </a:r>
            <a:r>
              <a:rPr lang="en-AU" sz="2800" u="sng" dirty="0"/>
              <a:t>increase</a:t>
            </a:r>
            <a:r>
              <a:rPr lang="en-AU" sz="2800" dirty="0"/>
              <a:t>. </a:t>
            </a:r>
            <a:br>
              <a:rPr lang="en-AU" sz="2800" dirty="0"/>
            </a:br>
            <a:r>
              <a:rPr lang="en-AU" sz="2800" baseline="30000" dirty="0"/>
              <a:t>7</a:t>
            </a:r>
            <a:r>
              <a:rPr lang="en-AU" sz="2800" dirty="0"/>
              <a:t> So then neither he who plants is anything, nor he who waters, but God who gives the increase. </a:t>
            </a:r>
            <a:br>
              <a:rPr lang="en-AU" sz="2800" dirty="0"/>
            </a:br>
            <a:r>
              <a:rPr lang="en-AU" sz="2800" baseline="30000" dirty="0"/>
              <a:t>8</a:t>
            </a:r>
            <a:r>
              <a:rPr lang="en-AU" sz="2800" dirty="0"/>
              <a:t> Now he who plants and he who waters are one, and each one will receive his own reward according to his own </a:t>
            </a:r>
            <a:r>
              <a:rPr lang="en-AU" sz="2800" dirty="0" err="1"/>
              <a:t>labor</a:t>
            </a:r>
            <a:r>
              <a:rPr lang="en-AU" sz="2800" dirty="0"/>
              <a:t>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27B67C-774C-442E-AC4D-302244ADCFDA}"/>
              </a:ext>
            </a:extLst>
          </p:cNvPr>
          <p:cNvSpPr txBox="1">
            <a:spLocks/>
          </p:cNvSpPr>
          <p:nvPr/>
        </p:nvSpPr>
        <p:spPr>
          <a:xfrm>
            <a:off x="4932040" y="993022"/>
            <a:ext cx="4104456" cy="524429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sz="4000" baseline="30000" dirty="0"/>
              <a:t>6</a:t>
            </a:r>
            <a:r>
              <a:rPr lang="en-US" altLang="zh-TW" sz="4000" b="1" dirty="0"/>
              <a:t> </a:t>
            </a:r>
            <a:r>
              <a:rPr lang="zh-TW" altLang="en-US" sz="4000" b="1" dirty="0"/>
              <a:t>我 栽 種 了 ， 亞 波 羅 澆 灌 了 ， 惟 有 神 叫 他 生 長 。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sz="4000" baseline="30000" dirty="0"/>
              <a:t>7</a:t>
            </a:r>
            <a:r>
              <a:rPr lang="en-US" altLang="zh-TW" sz="4000" b="1" dirty="0"/>
              <a:t> </a:t>
            </a:r>
            <a:r>
              <a:rPr lang="zh-TW" altLang="en-US" sz="4000" b="1" dirty="0"/>
              <a:t>可 見 栽 種 的 ， 算 不 得 甚 麼 ， 澆 灌 的 ， 也 算 不 得 甚 麼 ； 只 在 那 叫 他 生 長 的 神 。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sz="4000" baseline="30000" dirty="0"/>
              <a:t>8</a:t>
            </a:r>
            <a:r>
              <a:rPr lang="en-US" altLang="zh-TW" sz="4000" b="1" dirty="0"/>
              <a:t> </a:t>
            </a:r>
            <a:r>
              <a:rPr lang="zh-TW" altLang="en-US" sz="4000" b="1" dirty="0"/>
              <a:t>栽 種 的 和 澆 灌 的 ， 都 是 一 樣 ， 但 將 來 各 人 要 照 自 己 的 工 夫 得 自 己 的 賞 賜 。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1345564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8E5A6EE-21AF-4124-852F-A74170661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22093"/>
          <a:stretch/>
        </p:blipFill>
        <p:spPr>
          <a:xfrm>
            <a:off x="107504" y="104013"/>
            <a:ext cx="4104456" cy="19067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BD1A36-9CB3-4A03-A9E6-657291129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112539"/>
            <a:ext cx="4104456" cy="2036541"/>
          </a:xfrm>
          <a:prstGeom prst="rect">
            <a:avLst/>
          </a:prstGeom>
        </p:spPr>
      </p:pic>
      <p:pic>
        <p:nvPicPr>
          <p:cNvPr id="1026" name="Picture 2" descr="Image result for Sowing and watering">
            <a:extLst>
              <a:ext uri="{FF2B5EF4-FFF2-40B4-BE49-F238E27FC236}">
                <a16:creationId xmlns:a16="http://schemas.microsoft.com/office/drawing/2014/main" id="{C22FAC57-D1C4-4C6C-8883-425895FAF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5" b="47768"/>
          <a:stretch/>
        </p:blipFill>
        <p:spPr bwMode="auto">
          <a:xfrm>
            <a:off x="110454" y="4293096"/>
            <a:ext cx="4101506" cy="199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30C877-4E6E-441F-B011-28C83DCA4A0A}"/>
              </a:ext>
            </a:extLst>
          </p:cNvPr>
          <p:cNvSpPr/>
          <p:nvPr/>
        </p:nvSpPr>
        <p:spPr>
          <a:xfrm>
            <a:off x="4822639" y="672689"/>
            <a:ext cx="34937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Sowing (</a:t>
            </a:r>
            <a:r>
              <a:rPr lang="ja-JP" altLang="en-US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撒種</a:t>
            </a:r>
            <a:r>
              <a:rPr lang="en-AU" altLang="ja-JP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</a:t>
            </a:r>
            <a:endParaRPr lang="en-AU" sz="4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C0EC93-5FA7-410A-99F6-7B5E1FB9750B}"/>
              </a:ext>
            </a:extLst>
          </p:cNvPr>
          <p:cNvSpPr/>
          <p:nvPr/>
        </p:nvSpPr>
        <p:spPr>
          <a:xfrm>
            <a:off x="4597898" y="2746088"/>
            <a:ext cx="39432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Watering (</a:t>
            </a:r>
            <a:r>
              <a:rPr lang="ja-JP" altLang="en-US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澆水</a:t>
            </a:r>
            <a:r>
              <a:rPr lang="en-AU" altLang="ja-JP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</a:t>
            </a:r>
            <a:endParaRPr lang="en-AU" sz="4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7994AD-4E9C-4B1F-83A8-201884DB4160}"/>
              </a:ext>
            </a:extLst>
          </p:cNvPr>
          <p:cNvSpPr/>
          <p:nvPr/>
        </p:nvSpPr>
        <p:spPr>
          <a:xfrm>
            <a:off x="4322951" y="4581128"/>
            <a:ext cx="449315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Increase from God</a:t>
            </a:r>
            <a:br>
              <a:rPr lang="en-AU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r>
              <a:rPr lang="en-AU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ja-JP" altLang="en-US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神的增加</a:t>
            </a:r>
            <a:r>
              <a:rPr lang="en-AU" altLang="ja-JP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</a:t>
            </a:r>
            <a:endParaRPr lang="en-AU" sz="4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7A3D75-A7D1-4238-9833-7E0B3AB8D66F}"/>
              </a:ext>
            </a:extLst>
          </p:cNvPr>
          <p:cNvSpPr/>
          <p:nvPr/>
        </p:nvSpPr>
        <p:spPr>
          <a:xfrm>
            <a:off x="6374325" y="1651447"/>
            <a:ext cx="4651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+</a:t>
            </a:r>
            <a:endParaRPr lang="en-AU" sz="4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A66991-7BE3-4089-A0C9-ED2F005F9BB0}"/>
              </a:ext>
            </a:extLst>
          </p:cNvPr>
          <p:cNvSpPr/>
          <p:nvPr/>
        </p:nvSpPr>
        <p:spPr>
          <a:xfrm>
            <a:off x="6336931" y="3663608"/>
            <a:ext cx="4651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4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=</a:t>
            </a:r>
            <a:endParaRPr lang="en-AU" sz="4400" b="1" dirty="0"/>
          </a:p>
        </p:txBody>
      </p:sp>
    </p:spTree>
    <p:extLst>
      <p:ext uri="{BB962C8B-B14F-4D97-AF65-F5344CB8AC3E}">
        <p14:creationId xmlns:p14="http://schemas.microsoft.com/office/powerpoint/2010/main" val="248251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A3BE9-33E5-47AA-AE9E-2745E0014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88640"/>
            <a:ext cx="9001000" cy="5904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dirty="0"/>
              <a:t>1) To gain favour (prosperity), we sow money </a:t>
            </a:r>
            <a:br>
              <a:rPr lang="en-AU" sz="2800" dirty="0"/>
            </a:br>
            <a:r>
              <a:rPr lang="en-AU" sz="2800" dirty="0"/>
              <a:t>(Mission Sunday)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ja-JP" altLang="en-US" sz="2800" dirty="0"/>
              <a:t>要得恩惠（昌盛），我們撒金錢種子</a:t>
            </a:r>
            <a:br>
              <a:rPr lang="en-AU" altLang="ja-JP" sz="2800" dirty="0"/>
            </a:br>
            <a:r>
              <a:rPr lang="ja-JP" altLang="en-US" sz="2800" dirty="0"/>
              <a:t>（上星期的差遣禮拜）</a:t>
            </a:r>
            <a:endParaRPr lang="en-AU" altLang="ja-JP" sz="2800" dirty="0"/>
          </a:p>
          <a:p>
            <a:pPr marL="0" indent="0">
              <a:buNone/>
            </a:pPr>
            <a:r>
              <a:rPr lang="en-AU" sz="2800" dirty="0"/>
              <a:t>2) To gain intimacy, we sow time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ja-JP" altLang="en-US" sz="2800" dirty="0"/>
              <a:t>要更親密，我們撒時間種子</a:t>
            </a:r>
          </a:p>
          <a:p>
            <a:pPr marL="0" indent="0">
              <a:buNone/>
            </a:pPr>
            <a:r>
              <a:rPr lang="en-AU" sz="2800" dirty="0"/>
              <a:t>3) To gain the faith of God, </a:t>
            </a:r>
            <a:br>
              <a:rPr lang="en-AU" sz="2800" dirty="0"/>
            </a:br>
            <a:r>
              <a:rPr lang="en-AU" sz="2800" dirty="0"/>
              <a:t>we sow the Word of God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ja-JP" altLang="en-US" sz="2800" dirty="0"/>
              <a:t>要得神的信心，我們撒神話語種子</a:t>
            </a:r>
          </a:p>
          <a:p>
            <a:pPr marL="0" indent="0">
              <a:buNone/>
            </a:pPr>
            <a:r>
              <a:rPr lang="en-AU" sz="2800" dirty="0"/>
              <a:t>4) To gain the power of God, we sow in the Spirit</a:t>
            </a:r>
          </a:p>
          <a:p>
            <a:pPr marL="0" indent="0">
              <a:buNone/>
            </a:pPr>
            <a:r>
              <a:rPr lang="ja-JP" altLang="en-US" sz="2800" dirty="0"/>
              <a:t>要得神的大能，我們在屬靈裡撒種</a:t>
            </a:r>
            <a:endParaRPr lang="en-AU" altLang="ja-JP" sz="2800" dirty="0"/>
          </a:p>
          <a:p>
            <a:pPr marL="0" indent="0">
              <a:buNone/>
            </a:pPr>
            <a:endParaRPr lang="ja-JP" altLang="en-US" sz="2800" dirty="0"/>
          </a:p>
          <a:p>
            <a:pPr marL="0" indent="0">
              <a:buNone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25165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F72F-A043-48DA-8BB4-CCCFC89F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Cor </a:t>
            </a:r>
            <a:r>
              <a:rPr lang="zh-TW" altLang="en-US" dirty="0"/>
              <a:t>歌 林 多 後 書</a:t>
            </a:r>
            <a:r>
              <a:rPr lang="en-AU" altLang="zh-TW" dirty="0"/>
              <a:t>:6-7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3B0F9-A5FF-44C1-8E78-8C88862CC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93023"/>
            <a:ext cx="4680520" cy="531629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AU" sz="2800" baseline="30000" dirty="0"/>
              <a:t>6</a:t>
            </a:r>
            <a:r>
              <a:rPr lang="en-AU" sz="2800" dirty="0"/>
              <a:t> But this I say: He who sows sparingly will also reap sparingly, and he who sows bountifully will also reap bountifully. </a:t>
            </a:r>
            <a:br>
              <a:rPr lang="en-AU" sz="2800" dirty="0"/>
            </a:br>
            <a:r>
              <a:rPr lang="en-AU" sz="2800" baseline="30000" dirty="0"/>
              <a:t>7</a:t>
            </a:r>
            <a:r>
              <a:rPr lang="en-AU" sz="2800" dirty="0"/>
              <a:t> So let each one give as he purposes in his heart, not grudgingly or of necessity; for God loves a cheerful giver.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27B67C-774C-442E-AC4D-302244ADCFDA}"/>
              </a:ext>
            </a:extLst>
          </p:cNvPr>
          <p:cNvSpPr txBox="1">
            <a:spLocks/>
          </p:cNvSpPr>
          <p:nvPr/>
        </p:nvSpPr>
        <p:spPr>
          <a:xfrm>
            <a:off x="4932040" y="993022"/>
            <a:ext cx="4104456" cy="502826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b="1" dirty="0"/>
              <a:t>6 </a:t>
            </a:r>
            <a:r>
              <a:rPr lang="zh-TW" altLang="en-US" b="1" dirty="0"/>
              <a:t>少 種 的 少 收 ， 多 種 的 多 收 ， 這 話 是 真 的 。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b="1" dirty="0"/>
              <a:t>7 </a:t>
            </a:r>
            <a:r>
              <a:rPr lang="zh-TW" altLang="en-US" b="1" dirty="0"/>
              <a:t>各 人 要 隨 本 心 所 酌 定 的 ， 不 要 作 難 ， 不 要 勉 強 ， 因 為 捐 得 樂 意 的 人 是 神 所 喜 愛 的 。</a:t>
            </a:r>
          </a:p>
        </p:txBody>
      </p:sp>
    </p:spTree>
    <p:extLst>
      <p:ext uri="{BB962C8B-B14F-4D97-AF65-F5344CB8AC3E}">
        <p14:creationId xmlns:p14="http://schemas.microsoft.com/office/powerpoint/2010/main" val="348891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F72F-A043-48DA-8BB4-CCCFC89F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Gal </a:t>
            </a:r>
            <a:r>
              <a:rPr lang="ja-JP" altLang="en-US" dirty="0"/>
              <a:t>加 拉 太 書 </a:t>
            </a:r>
            <a:r>
              <a:rPr lang="en-AU" altLang="ja-JP" dirty="0"/>
              <a:t>6:7-10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3B0F9-A5FF-44C1-8E78-8C88862CC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93023"/>
            <a:ext cx="4680520" cy="531629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AU" sz="2800" baseline="30000" dirty="0"/>
              <a:t>7</a:t>
            </a:r>
            <a:r>
              <a:rPr lang="en-AU" sz="2800" dirty="0"/>
              <a:t> Do not be deceived, God is not mocked; </a:t>
            </a:r>
            <a:r>
              <a:rPr lang="en-AU" sz="2800" u="sng" dirty="0"/>
              <a:t>for whatever a man sows, that he will also reap. </a:t>
            </a:r>
            <a:br>
              <a:rPr lang="en-AU" sz="2800" dirty="0"/>
            </a:br>
            <a:r>
              <a:rPr lang="en-AU" sz="2800" baseline="30000" dirty="0"/>
              <a:t>8</a:t>
            </a:r>
            <a:r>
              <a:rPr lang="en-AU" sz="2800" dirty="0"/>
              <a:t> For he who sows to his flesh will of the flesh reap corruption, but he who sows to the Spirit will of the Spirit reap everlasting life.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27B67C-774C-442E-AC4D-302244ADCFDA}"/>
              </a:ext>
            </a:extLst>
          </p:cNvPr>
          <p:cNvSpPr txBox="1">
            <a:spLocks/>
          </p:cNvSpPr>
          <p:nvPr/>
        </p:nvSpPr>
        <p:spPr>
          <a:xfrm>
            <a:off x="4932040" y="993022"/>
            <a:ext cx="4104456" cy="5316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7</a:t>
            </a:r>
            <a:r>
              <a:rPr lang="en-US" altLang="zh-TW" b="1" dirty="0"/>
              <a:t> </a:t>
            </a:r>
            <a:r>
              <a:rPr lang="zh-TW" altLang="en-US" b="1" dirty="0"/>
              <a:t>不 要 自 欺 ， 神 是 輕 慢 不 得 的 。 </a:t>
            </a:r>
            <a:r>
              <a:rPr lang="zh-TW" altLang="en-US" b="1" u="sng" dirty="0"/>
              <a:t>人 種 的 是 甚 麼 ， 收 的 也 是 甚 麼 。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8</a:t>
            </a:r>
            <a:r>
              <a:rPr lang="en-US" altLang="zh-TW" b="1" dirty="0"/>
              <a:t> </a:t>
            </a:r>
            <a:r>
              <a:rPr lang="zh-TW" altLang="en-US" b="1" dirty="0"/>
              <a:t>順 著 情 慾 撒 種 的 ， 必 從 情 慾 收 敗 壞 ； 順 著 聖 靈 撒 種 的 ， 必 從 聖 靈 收 永 生 。</a:t>
            </a:r>
          </a:p>
        </p:txBody>
      </p:sp>
    </p:spTree>
    <p:extLst>
      <p:ext uri="{BB962C8B-B14F-4D97-AF65-F5344CB8AC3E}">
        <p14:creationId xmlns:p14="http://schemas.microsoft.com/office/powerpoint/2010/main" val="277483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F72F-A043-48DA-8BB4-CCCFC89F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Gal </a:t>
            </a:r>
            <a:r>
              <a:rPr lang="ja-JP" altLang="en-US" dirty="0"/>
              <a:t>加 拉 太 書 </a:t>
            </a:r>
            <a:r>
              <a:rPr lang="en-AU" altLang="ja-JP" dirty="0"/>
              <a:t>6:7-10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3B0F9-A5FF-44C1-8E78-8C88862CC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93023"/>
            <a:ext cx="4680520" cy="5316298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AU" sz="2800" baseline="30000" dirty="0"/>
              <a:t>9</a:t>
            </a:r>
            <a:r>
              <a:rPr lang="en-AU" sz="2800" dirty="0"/>
              <a:t> And let us not grow weary while doing good, for in due season we shall reap if we do not lose heart. </a:t>
            </a:r>
            <a:r>
              <a:rPr lang="en-AU" sz="2800" baseline="30000" dirty="0"/>
              <a:t>10</a:t>
            </a:r>
            <a:r>
              <a:rPr lang="en-AU" sz="2800" dirty="0"/>
              <a:t> Therefore, as we have opportunity, let us do good to all, especially to those who are of the household of faith.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27B67C-774C-442E-AC4D-302244ADCFDA}"/>
              </a:ext>
            </a:extLst>
          </p:cNvPr>
          <p:cNvSpPr txBox="1">
            <a:spLocks/>
          </p:cNvSpPr>
          <p:nvPr/>
        </p:nvSpPr>
        <p:spPr>
          <a:xfrm>
            <a:off x="4932040" y="993022"/>
            <a:ext cx="4104456" cy="5316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9</a:t>
            </a:r>
            <a:r>
              <a:rPr lang="en-US" altLang="zh-TW" b="1" dirty="0"/>
              <a:t> </a:t>
            </a:r>
            <a:r>
              <a:rPr lang="zh-TW" altLang="en-US" b="1" dirty="0"/>
              <a:t>我 們 行 善 ， 不 可 喪 志 ； 若 不 灰 心 ， 到 了 時 候 就 要 收 成 。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TW" b="1" baseline="30000" dirty="0"/>
              <a:t>10</a:t>
            </a:r>
            <a:r>
              <a:rPr lang="en-US" altLang="zh-TW" b="1" dirty="0"/>
              <a:t> </a:t>
            </a:r>
            <a:r>
              <a:rPr lang="zh-TW" altLang="en-US" b="1" dirty="0"/>
              <a:t>所 以 ， 有 了 機 會 就 當 向 眾 人 行 善 ， 向 信 徒 一 家 的 人 更 當 這 樣 。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69032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3B0F9-A5FF-44C1-8E78-8C88862CC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260648"/>
            <a:ext cx="4680520" cy="604867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AU" sz="2800" b="1" u="sng" dirty="0"/>
              <a:t>Don’t miss the opportunity to sow</a:t>
            </a:r>
            <a:endParaRPr lang="en-AU" sz="2400" b="1" u="sng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AU" sz="2800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AU" sz="2800" dirty="0"/>
              <a:t>Luke 6:30 Give to everyone who asks of you. And from him who takes away your goods do not ask them back.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AU" sz="2800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AU" sz="2800" b="1" dirty="0"/>
              <a:t>When we SOW into the Kingdom of God - we have NOTHING TO LOSE but ALL TO GAIN</a:t>
            </a:r>
            <a:endParaRPr lang="en-AU" sz="2800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AU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27B67C-774C-442E-AC4D-302244ADCFDA}"/>
              </a:ext>
            </a:extLst>
          </p:cNvPr>
          <p:cNvSpPr txBox="1">
            <a:spLocks/>
          </p:cNvSpPr>
          <p:nvPr/>
        </p:nvSpPr>
        <p:spPr>
          <a:xfrm>
            <a:off x="4932040" y="260647"/>
            <a:ext cx="4104456" cy="60486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b="1" u="sng" dirty="0" err="1"/>
              <a:t>不要錯過撒種的機會</a:t>
            </a:r>
            <a:endParaRPr lang="en-AU" b="1" u="sng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AU" altLang="ja-JP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ja-JP" altLang="en-US" dirty="0"/>
              <a:t>路 加 福 音 </a:t>
            </a:r>
            <a:r>
              <a:rPr lang="en-US" altLang="ja-JP" dirty="0"/>
              <a:t>6:</a:t>
            </a:r>
            <a:r>
              <a:rPr lang="en-US" altLang="zh-TW" dirty="0"/>
              <a:t>30</a:t>
            </a:r>
            <a:r>
              <a:rPr lang="en-US" altLang="zh-TW" b="1" dirty="0"/>
              <a:t> </a:t>
            </a:r>
            <a:br>
              <a:rPr lang="en-US" altLang="zh-TW" b="1" dirty="0"/>
            </a:br>
            <a:r>
              <a:rPr lang="zh-TW" altLang="en-US" b="1" dirty="0"/>
              <a:t>凡 求 你 的 ， 就 給 他 。 有 人 奪 你 的 東 西 去 ， 不 用 再 要 回 來 。</a:t>
            </a:r>
            <a:endParaRPr lang="en-AU" altLang="zh-TW" b="1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AU" altLang="zh-TW" b="1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dirty="0" err="1"/>
              <a:t>當我們撒種</a:t>
            </a:r>
            <a:r>
              <a:rPr lang="en-AU" dirty="0"/>
              <a:t> = </a:t>
            </a:r>
            <a:r>
              <a:rPr lang="zh-CN" altLang="en-US" dirty="0"/>
              <a:t>我們沒有失去任何東西，反而要得到所有</a:t>
            </a:r>
            <a:endParaRPr lang="en-AU" altLang="zh-TW" b="1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576596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8490</TotalTime>
  <Words>509</Words>
  <Application>Microsoft Office PowerPoint</Application>
  <PresentationFormat>On-screen Show (4:3)</PresentationFormat>
  <Paragraphs>51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맑은 고딕</vt:lpstr>
      <vt:lpstr>Arial</vt:lpstr>
      <vt:lpstr>Arial Rounded MT Bold</vt:lpstr>
      <vt:lpstr>Calibri</vt:lpstr>
      <vt:lpstr>Century Gothic</vt:lpstr>
      <vt:lpstr>Office Theme</vt:lpstr>
      <vt:lpstr>Sow into your “increase” / Sow for your “increase” 在你的“增加”裡撒種 / 為你的“增加”而撒種</vt:lpstr>
      <vt:lpstr>1 Cor 歌 林 多 前 書 3:6-8</vt:lpstr>
      <vt:lpstr>PowerPoint Presentation</vt:lpstr>
      <vt:lpstr>PowerPoint Presentation</vt:lpstr>
      <vt:lpstr>2 Cor 歌 林 多 後 書:6-7</vt:lpstr>
      <vt:lpstr>Gal 加 拉 太 書 6:7-10</vt:lpstr>
      <vt:lpstr>Gal 加 拉 太 書 6:7-10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Dino Tan</cp:lastModifiedBy>
  <cp:revision>150</cp:revision>
  <cp:lastPrinted>2016-05-21T23:01:06Z</cp:lastPrinted>
  <dcterms:created xsi:type="dcterms:W3CDTF">2014-04-01T16:35:38Z</dcterms:created>
  <dcterms:modified xsi:type="dcterms:W3CDTF">2019-10-05T23:58:22Z</dcterms:modified>
</cp:coreProperties>
</file>